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1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70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9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789EE-017B-3849-B7D9-0F586D92E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796D40-7F77-374B-B074-83545B6923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D892B-1A91-8F46-9E09-C36E75A9D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85B69-3A3E-CA46-B0CB-E3637BF55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824B8-66F3-DA42-8E86-780FAE18A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238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DC46E-A53E-6549-BAE9-27F34D880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364FBE-57C1-584D-AD19-DE3C8F14C9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E1B05-C972-0843-9CAB-AFA3BD2C4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51D12-6C75-0F46-8CE3-FB067F451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AB457-1A5D-F041-B3D7-E46994DA8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73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4886EF-D1E9-8A4A-9243-6B8898D9B8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924786-7480-9E4F-A528-7FFAB50A8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CA11C-F088-3D43-A733-C33A044B0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B1B278-8989-BE46-BD7A-3D5CD6404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F46CF-A76C-8047-B92F-40886261E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87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A3129-F9C2-5F46-A186-F931EB4DA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24EF3-8197-C145-ACFE-F15623043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C2CE48-8DD8-FB4E-9391-39619F2C1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740AD-E105-7948-887D-81C20A5FA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7DB19-48DF-5540-A2CA-333E82924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11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32D69-56E5-B047-B3F4-75FAA17B3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35E22B-F76B-C046-A7EC-3ADD213ED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35561-6BAE-6140-94AD-C1469CD10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FCFF3-C288-0249-A761-915C125D6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30F3B-2DAC-C945-AEE5-76A372CA7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666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67095-2D0B-4D40-93F7-A240F3AA8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E1195-DCB9-BF49-9627-88DA60413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08D5C-31AE-7D4C-8387-B479F3B673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182228-76DF-AD49-956C-299DA9315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616691-FA5C-914F-BA31-5E5A98638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8ADDF3-47AC-4D42-9DF5-9D488D15A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293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04800-877B-F146-9B98-3D0FC27D6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F5294-D3DF-2F4C-9AFF-D8253B245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2B454A-1CD5-9749-A8C0-15F0C4B3D0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1700BF-DE34-F847-9D50-0543FB3EDE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BB4C11-CE86-614A-9324-9337DC6CE2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E97133-5D52-2C4F-B086-4BA945031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59F3BA-96D3-0649-95B0-3E8D53D3C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CA8FAD-D2E4-1C4F-9B04-7545701D0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881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B48D3-BDC4-A640-9B4C-7F78DCC9E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FA8171-EFA0-644B-9D8F-1C7D218B3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0545DE-3BE4-8948-85CD-A086BAD5A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56BCB2-4679-C94F-8A06-ED25349DC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121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40047D-CC29-334E-A7AF-0F589E388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B5C55C-AF77-7E4D-BB85-3CAF742A4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49680-A4B3-5E45-A7D6-43E787E6C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34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FE785-5BC8-4A46-95E1-5DC3A1CA0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9A3BE-8C3E-9849-8A1E-CF07759BB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98B96C-62D3-9D4A-AAC0-D4493212C0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042F4-7B83-064C-8F01-30A0E2C54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F03F4-888C-C24E-9617-B79605756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5A1CB-19D9-9C4E-B579-2FDE05F0A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24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E2CE1-A92C-AC47-9E31-1FAD8C99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BC93A1-923E-4C4E-A136-50AFF143E3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11188F-9975-FA44-904B-09A9EC978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7440A5-7E40-3A4A-8826-A060EBE5C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54B49D-F668-294F-A919-C408366F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52ADD-0808-D443-85E2-5CDAD8938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220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C51310-7BE6-EB4F-8CB5-808C69769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895F0-AFE8-8D42-A2E2-EC559E152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AD607D-497A-6840-BED5-DC66F4C11E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5BAAB-55C9-8040-AA65-17C647B8EF46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6FAB7-842F-7543-9B3D-ADEFEE6773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7EC69-E6AB-D54F-8F3C-08E04E6750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75312-AFD7-804D-BAEE-30F80F65C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998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8DE08C-EA70-F94A-BD58-320BADE6101C}"/>
              </a:ext>
            </a:extLst>
          </p:cNvPr>
          <p:cNvSpPr/>
          <p:nvPr/>
        </p:nvSpPr>
        <p:spPr>
          <a:xfrm>
            <a:off x="5068122" y="3244334"/>
            <a:ext cx="2055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0" dirty="0">
                <a:solidFill>
                  <a:srgbClr val="212121"/>
                </a:solidFill>
                <a:effectLst/>
                <a:latin typeface="-apple-system"/>
              </a:rPr>
              <a:t>Merge Sorted Array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96A903-F746-3A44-8C43-37643B5E590F}"/>
              </a:ext>
            </a:extLst>
          </p:cNvPr>
          <p:cNvSpPr/>
          <p:nvPr/>
        </p:nvSpPr>
        <p:spPr>
          <a:xfrm>
            <a:off x="3519557" y="3613666"/>
            <a:ext cx="51528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leetcode.com</a:t>
            </a:r>
            <a:r>
              <a:rPr lang="en-US" dirty="0"/>
              <a:t>/problems/merge-sorted-array/</a:t>
            </a:r>
          </a:p>
        </p:txBody>
      </p:sp>
    </p:spTree>
    <p:extLst>
      <p:ext uri="{BB962C8B-B14F-4D97-AF65-F5344CB8AC3E}">
        <p14:creationId xmlns:p14="http://schemas.microsoft.com/office/powerpoint/2010/main" val="1305318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093DC1D-2C52-BC41-8ECB-9943C0765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7602"/>
            <a:ext cx="12192000" cy="4002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748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AE38F418-A8F1-7842-A911-4262BBC95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" y="1270000"/>
            <a:ext cx="116078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282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5615202-AF5C-8D4B-87B3-B3D684118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0" y="1695450"/>
            <a:ext cx="82550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052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5EE594F9-BCC1-B44F-8B54-7EBED9E5A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4475"/>
            <a:ext cx="12192000" cy="586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855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text on a whiteboard&#10;&#10;Description automatically generated">
            <a:extLst>
              <a:ext uri="{FF2B5EF4-FFF2-40B4-BE49-F238E27FC236}">
                <a16:creationId xmlns:a16="http://schemas.microsoft.com/office/drawing/2014/main" id="{488B66FC-1176-3646-8FD0-B4E9C6BFF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" y="0"/>
            <a:ext cx="12188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822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789923-C9EA-A44A-A4E5-2FB1FF040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1479550"/>
            <a:ext cx="110744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685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engineering drawing&#10;&#10;Description automatically generated">
            <a:extLst>
              <a:ext uri="{FF2B5EF4-FFF2-40B4-BE49-F238E27FC236}">
                <a16:creationId xmlns:a16="http://schemas.microsoft.com/office/drawing/2014/main" id="{32E797F0-DCA8-D442-85F3-F1597A71D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408" y="0"/>
            <a:ext cx="804518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8BA002-5B0A-9B46-95FF-E2399A7C9686}"/>
              </a:ext>
            </a:extLst>
          </p:cNvPr>
          <p:cNvSpPr txBox="1"/>
          <p:nvPr/>
        </p:nvSpPr>
        <p:spPr>
          <a:xfrm>
            <a:off x="442913" y="385763"/>
            <a:ext cx="1042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</a:t>
            </a:r>
            <a:r>
              <a:rPr lang="en-US" altLang="zh-C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147257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A3EFBFC2-0185-F747-94AC-3CB1E30D3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6" y="0"/>
            <a:ext cx="1204386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681C7D4-396A-594F-9487-921B953889B5}"/>
              </a:ext>
            </a:extLst>
          </p:cNvPr>
          <p:cNvSpPr txBox="1"/>
          <p:nvPr/>
        </p:nvSpPr>
        <p:spPr>
          <a:xfrm>
            <a:off x="442913" y="385763"/>
            <a:ext cx="1042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</a:t>
            </a:r>
            <a:r>
              <a:rPr lang="en-US" altLang="zh-C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96180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3B97C2-080B-AA4D-9979-4F8EEF5B3A97}"/>
              </a:ext>
            </a:extLst>
          </p:cNvPr>
          <p:cNvSpPr txBox="1"/>
          <p:nvPr/>
        </p:nvSpPr>
        <p:spPr>
          <a:xfrm>
            <a:off x="442913" y="385763"/>
            <a:ext cx="1042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</a:t>
            </a:r>
            <a:r>
              <a:rPr lang="en-US" altLang="zh-CN" dirty="0"/>
              <a:t>3</a:t>
            </a:r>
          </a:p>
        </p:txBody>
      </p:sp>
      <p:pic>
        <p:nvPicPr>
          <p:cNvPr id="5" name="Picture 4" descr="A close up of text on a whiteboard&#10;&#10;Description automatically generated">
            <a:extLst>
              <a:ext uri="{FF2B5EF4-FFF2-40B4-BE49-F238E27FC236}">
                <a16:creationId xmlns:a16="http://schemas.microsoft.com/office/drawing/2014/main" id="{83BA9125-2F28-ED4E-A0C6-92ED1C4E3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162" y="804956"/>
            <a:ext cx="10891837" cy="595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521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EDFBAB9-7B02-2E47-825D-A002F4CE0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5581"/>
            <a:ext cx="12192000" cy="376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120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whiteboard&#10;&#10;Description automatically generated">
            <a:extLst>
              <a:ext uri="{FF2B5EF4-FFF2-40B4-BE49-F238E27FC236}">
                <a16:creationId xmlns:a16="http://schemas.microsoft.com/office/drawing/2014/main" id="{9008B3C9-C260-9A47-8578-164D1B3C2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400" y="0"/>
            <a:ext cx="8845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40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3B6DBE6-00C5-7D4D-8234-5912855DD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0236"/>
            <a:ext cx="12192000" cy="495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235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email&#10;&#10;Description automatically generated">
            <a:extLst>
              <a:ext uri="{FF2B5EF4-FFF2-40B4-BE49-F238E27FC236}">
                <a16:creationId xmlns:a16="http://schemas.microsoft.com/office/drawing/2014/main" id="{4D8C7423-2ED5-DE48-8191-B61C70621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1406"/>
            <a:ext cx="12192000" cy="399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593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16</Words>
  <Application>Microsoft Macintosh PowerPoint</Application>
  <PresentationFormat>Widescreen</PresentationFormat>
  <Paragraphs>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-apple-system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Guo Maitao</dc:creator>
  <cp:lastModifiedBy>Guo Maitao</cp:lastModifiedBy>
  <cp:revision>7</cp:revision>
  <dcterms:created xsi:type="dcterms:W3CDTF">2020-11-15T23:23:07Z</dcterms:created>
  <dcterms:modified xsi:type="dcterms:W3CDTF">2020-11-16T00:24:18Z</dcterms:modified>
</cp:coreProperties>
</file>

<file path=docProps/thumbnail.jpeg>
</file>